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0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15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8DA450-A4F5-4F87-8C4E-95D790E11F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27CA93E-FC1A-477E-94F5-63C2267B4D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93CDA3-C438-4F45-8DB9-54CE44D68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315096-676C-47D0-B875-2CFA11170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356D79-F292-4CC1-8A8A-589776B9E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3709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C7F69-21F1-4A45-8BD3-7C0B71A83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5FB5A82-B8CA-46D8-98CE-A312374909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BF2257-E1F8-42C0-84B8-C8A0F0B46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112117-8D5E-4C8E-AB90-2CBD4B9B8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7707FA-B761-4BD1-9B54-584E02913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048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6CA0BA3-B6FF-4A0C-9420-F5736821F7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620A39F-7208-4D89-B2EB-2E2D00E314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889031-7DBF-41EA-B02F-8512BC93C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A28ADB-2FB4-4879-AB07-65BC41469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6BF271-9D9D-4F73-859D-548A3D3EB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902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A0B1BD-2422-41FE-9D77-2F8787EB0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86F79E-C43D-4576-A050-F726ECDFC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7F33B8-879D-4B62-86F4-40AAC522A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D9681C-7B17-4804-A953-87C19C44E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898534-98DF-4D46-BD45-97F13B2C4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1611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2DA784-FD4C-43C1-832B-2BC0E2B8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96CC0A-7D3E-4B99-B8C5-C419C70E5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0EBBA8-0BF1-40CC-9A93-1D7CC924E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7B1907-96C0-4432-B942-F64AF7DE9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59F429-B5D3-46DA-AE13-6EB330A1F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219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14A67-CD39-46D8-A16D-8116DB610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41E944-515C-4EA2-AD75-15FDB52AC1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D6FDC70-4F87-4DEF-9541-D154B8D4C7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69CD4B-CC16-4501-99FC-F22F9C0B8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F849658-4433-4AA0-A7D3-1A5A9016E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E145E9-770F-46BA-9E82-F0836C2A3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5159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7B529D-B47B-4001-968D-E12238999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D95142-D7FF-4E63-83E8-4856928FBF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6C4FA4-4B6B-457C-B281-A0802E0910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700DDC-A810-4021-BF49-ACBE4DF31C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A31E60F-5D6B-4EDE-9244-2AF4D16404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64B5C7F-0EBF-4A3E-A4E9-3DFC66D25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DDFFE38-CB5B-4FB8-BA66-2C0C1464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971DF12-1667-4916-BBB9-76A897437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6736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1F6144-1876-459F-8091-491547B71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4620C55-6BF5-474D-AEA0-139C4741B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D430C2-B159-4586-BA07-781F3299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F40D2B-5D03-44FF-9199-4DF47A4C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9132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97EB26-549C-4DEA-B17B-626563248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7C2B332-0B80-495A-B236-B6932BC0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FB6245-AD4D-4368-B84A-FE925BA83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8340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6C06C7-38B0-48AD-AA47-F61BBA873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7BD6F2-0895-41A6-94C1-2A206DB4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0F341B5-F5F7-45E9-A885-2AA5B4635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66F78D-453A-4198-95A6-F64C92640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4A1E2C7-EA5C-4F6C-9F8A-91BC9FAE3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B63FF9-1ACE-43E0-A00F-66AE3EAEA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984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FE002A-7350-4644-8C5F-780BFC70C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5156418-E4D1-4980-A366-DC6A1ABE61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B8CF7F-83B8-439B-A16D-137FF314B7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F5F476-6BEC-452C-85C1-365719899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77FA53-453C-445A-9F32-0EB2A6F85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620738-225D-4855-BE43-94C654A92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387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E1CAD5C-AFD3-46E4-A260-19DE16E4A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89E1C9-BB33-4A5E-9F09-1DFA00435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085AA9-04B6-4A02-AF0D-C478478498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21A9C-DCC0-42BE-B2A5-4E6763C5B2D2}" type="datetimeFigureOut">
              <a:rPr lang="ko-KR" altLang="en-US" smtClean="0"/>
              <a:t>2020-12-03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2724C2-81BA-4B49-9FE1-722BC9D11D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257516-BF38-440D-A9FA-6976FE8BBA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B2C346-7460-4B5C-A299-846C339D7D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145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2CEEF6F-A6F0-46EC-ACF6-79BB6C47C2CF}"/>
              </a:ext>
            </a:extLst>
          </p:cNvPr>
          <p:cNvSpPr txBox="1"/>
          <p:nvPr/>
        </p:nvSpPr>
        <p:spPr>
          <a:xfrm>
            <a:off x="928800" y="1036800"/>
            <a:ext cx="3826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/>
              <a:t>충남정보문화산업진흥원</a:t>
            </a:r>
            <a:r>
              <a:rPr lang="en-US" altLang="ko-KR" dirty="0"/>
              <a:t>_</a:t>
            </a:r>
            <a:r>
              <a:rPr lang="ko-KR" altLang="en-US" dirty="0"/>
              <a:t>퍼블리싱</a:t>
            </a:r>
          </a:p>
        </p:txBody>
      </p:sp>
    </p:spTree>
    <p:extLst>
      <p:ext uri="{BB962C8B-B14F-4D97-AF65-F5344CB8AC3E}">
        <p14:creationId xmlns:p14="http://schemas.microsoft.com/office/powerpoint/2010/main" val="1403798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5278D24-0D15-477F-89F2-B6775A028E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01" y="122400"/>
            <a:ext cx="4770034" cy="66060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D8D89E-A09B-4469-B093-2F9D04BD5ADC}"/>
              </a:ext>
            </a:extLst>
          </p:cNvPr>
          <p:cNvSpPr txBox="1"/>
          <p:nvPr/>
        </p:nvSpPr>
        <p:spPr>
          <a:xfrm>
            <a:off x="4999005" y="266400"/>
            <a:ext cx="183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PC</a:t>
            </a:r>
            <a:r>
              <a:rPr lang="ko-KR" altLang="en-US" dirty="0"/>
              <a:t>버전 입니다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77C469AC-56A9-48C7-AE93-CB3C83357961}"/>
              </a:ext>
            </a:extLst>
          </p:cNvPr>
          <p:cNvSpPr/>
          <p:nvPr/>
        </p:nvSpPr>
        <p:spPr>
          <a:xfrm>
            <a:off x="838408" y="523331"/>
            <a:ext cx="224802" cy="224802"/>
          </a:xfrm>
          <a:prstGeom prst="ellipse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C00000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8B7C0F8-444B-4DB6-A254-929C4EFE0A4B}"/>
              </a:ext>
            </a:extLst>
          </p:cNvPr>
          <p:cNvSpPr/>
          <p:nvPr/>
        </p:nvSpPr>
        <p:spPr>
          <a:xfrm>
            <a:off x="939378" y="635732"/>
            <a:ext cx="1177422" cy="13689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3A45CAC-ACFD-42FD-A64C-BFED18A72E66}"/>
              </a:ext>
            </a:extLst>
          </p:cNvPr>
          <p:cNvSpPr/>
          <p:nvPr/>
        </p:nvSpPr>
        <p:spPr>
          <a:xfrm>
            <a:off x="950808" y="4366532"/>
            <a:ext cx="3174791" cy="306268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C0BF60-4A80-46E1-9651-957ACD418C8D}"/>
              </a:ext>
            </a:extLst>
          </p:cNvPr>
          <p:cNvSpPr txBox="1"/>
          <p:nvPr/>
        </p:nvSpPr>
        <p:spPr>
          <a:xfrm>
            <a:off x="5128605" y="1218000"/>
            <a:ext cx="2976136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1,2</a:t>
            </a:r>
            <a:r>
              <a:rPr lang="ko-KR" altLang="en-US" sz="1400" dirty="0"/>
              <a:t>번 이미지는  </a:t>
            </a:r>
            <a:r>
              <a:rPr lang="en-US" altLang="ko-KR" sz="1400" dirty="0"/>
              <a:t>background </a:t>
            </a:r>
            <a:r>
              <a:rPr lang="ko-KR" altLang="en-US" sz="1400" dirty="0"/>
              <a:t>처리</a:t>
            </a:r>
            <a:r>
              <a:rPr lang="en-US" altLang="ko-KR" sz="1400" dirty="0"/>
              <a:t>x</a:t>
            </a:r>
          </a:p>
          <a:p>
            <a:pPr marL="285750" indent="-285750">
              <a:buFont typeface="Symbol" panose="05050102010706020507" pitchFamily="18" charset="2"/>
              <a:buChar char="Þ"/>
            </a:pPr>
            <a:r>
              <a:rPr lang="ko-KR" altLang="en-US" sz="1050" dirty="0"/>
              <a:t>자사 </a:t>
            </a:r>
            <a:r>
              <a:rPr lang="en-US" altLang="ko-KR" sz="1050" dirty="0" err="1"/>
              <a:t>cms</a:t>
            </a:r>
            <a:r>
              <a:rPr lang="ko-KR" altLang="en-US" sz="1050" dirty="0"/>
              <a:t>와 연동을 위해</a:t>
            </a:r>
            <a:endParaRPr lang="en-US" altLang="ko-KR" sz="1050" dirty="0"/>
          </a:p>
          <a:p>
            <a:r>
              <a:rPr lang="en-US" altLang="ko-KR" sz="1050" dirty="0"/>
              <a:t>&lt;</a:t>
            </a:r>
            <a:r>
              <a:rPr lang="en-US" altLang="ko-KR" sz="1050" dirty="0" err="1"/>
              <a:t>img</a:t>
            </a:r>
            <a:r>
              <a:rPr lang="ko-KR" altLang="en-US" sz="1050" dirty="0"/>
              <a:t> </a:t>
            </a:r>
            <a:r>
              <a:rPr lang="en-US" altLang="ko-KR" sz="1050" dirty="0" err="1"/>
              <a:t>src</a:t>
            </a:r>
            <a:r>
              <a:rPr lang="en-US" altLang="ko-KR" sz="1050" dirty="0"/>
              <a:t>=“”</a:t>
            </a:r>
            <a:r>
              <a:rPr lang="ko-KR" altLang="en-US" sz="1050" dirty="0"/>
              <a:t> </a:t>
            </a:r>
            <a:r>
              <a:rPr lang="en-US" altLang="ko-KR" sz="1050" dirty="0"/>
              <a:t>&gt;</a:t>
            </a:r>
            <a:r>
              <a:rPr lang="ko-KR" altLang="en-US" sz="1050" dirty="0"/>
              <a:t> 해당 태그에 넣어주세요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7B830A3-9C8D-47A4-9503-BD4B3192582B}"/>
              </a:ext>
            </a:extLst>
          </p:cNvPr>
          <p:cNvSpPr/>
          <p:nvPr/>
        </p:nvSpPr>
        <p:spPr>
          <a:xfrm>
            <a:off x="939378" y="5084066"/>
            <a:ext cx="3174791" cy="686263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61E1B92-B76D-45C8-84FE-F6FD467B8EA3}"/>
              </a:ext>
            </a:extLst>
          </p:cNvPr>
          <p:cNvSpPr/>
          <p:nvPr/>
        </p:nvSpPr>
        <p:spPr>
          <a:xfrm>
            <a:off x="3564000" y="4853238"/>
            <a:ext cx="475200" cy="197199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944233F-1C17-43D7-BE82-E6C25834BA5C}"/>
              </a:ext>
            </a:extLst>
          </p:cNvPr>
          <p:cNvSpPr/>
          <p:nvPr/>
        </p:nvSpPr>
        <p:spPr>
          <a:xfrm>
            <a:off x="838408" y="4254131"/>
            <a:ext cx="224802" cy="224802"/>
          </a:xfrm>
          <a:prstGeom prst="ellipse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C00000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2</a:t>
            </a:r>
            <a:endParaRPr lang="ko-KR" altLang="en-US" sz="1200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6B80E6F-121B-4B3E-A4EA-3863314B845A}"/>
              </a:ext>
            </a:extLst>
          </p:cNvPr>
          <p:cNvSpPr/>
          <p:nvPr/>
        </p:nvSpPr>
        <p:spPr>
          <a:xfrm>
            <a:off x="3463030" y="4740837"/>
            <a:ext cx="224802" cy="224802"/>
          </a:xfrm>
          <a:prstGeom prst="ellipse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C00000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3</a:t>
            </a:r>
            <a:endParaRPr lang="ko-KR" altLang="en-US" sz="12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6E4BF66-3C45-4C88-AC2D-4A5F8B66158A}"/>
              </a:ext>
            </a:extLst>
          </p:cNvPr>
          <p:cNvSpPr/>
          <p:nvPr/>
        </p:nvSpPr>
        <p:spPr>
          <a:xfrm>
            <a:off x="859923" y="4955342"/>
            <a:ext cx="224802" cy="224802"/>
          </a:xfrm>
          <a:prstGeom prst="ellipse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C00000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4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D11454-82A7-4C93-BFF2-E018B36B4550}"/>
              </a:ext>
            </a:extLst>
          </p:cNvPr>
          <p:cNvSpPr txBox="1"/>
          <p:nvPr/>
        </p:nvSpPr>
        <p:spPr>
          <a:xfrm>
            <a:off x="4999005" y="2004664"/>
            <a:ext cx="3679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3. </a:t>
            </a:r>
            <a:r>
              <a:rPr lang="ko-KR" altLang="en-US" sz="1200" dirty="0"/>
              <a:t>해당 </a:t>
            </a:r>
            <a:r>
              <a:rPr lang="en-US" altLang="ko-KR" sz="1200" dirty="0"/>
              <a:t>SNS</a:t>
            </a:r>
            <a:r>
              <a:rPr lang="ko-KR" altLang="en-US" sz="1200" dirty="0"/>
              <a:t>로 </a:t>
            </a:r>
            <a:r>
              <a:rPr lang="ko-KR" altLang="en-US" sz="1200" dirty="0" err="1"/>
              <a:t>바로가는</a:t>
            </a:r>
            <a:r>
              <a:rPr lang="ko-KR" altLang="en-US" sz="1200" dirty="0"/>
              <a:t> 링크입니다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4. SNS API</a:t>
            </a:r>
            <a:r>
              <a:rPr lang="ko-KR" altLang="en-US" sz="1200" dirty="0"/>
              <a:t>연동할 예정입니다</a:t>
            </a:r>
            <a:r>
              <a:rPr lang="en-US" altLang="ko-KR" sz="1200" dirty="0"/>
              <a:t>. (</a:t>
            </a:r>
            <a:r>
              <a:rPr lang="ko-KR" altLang="en-US" sz="1200" dirty="0"/>
              <a:t>영역만 잡아주세요</a:t>
            </a:r>
            <a:r>
              <a:rPr lang="en-US" altLang="ko-KR" sz="1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9625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CDB4C21-FB61-4719-B5EA-97E65666B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01" y="249302"/>
            <a:ext cx="4688799" cy="649349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B8DF95-7382-4128-AE5E-DC241078B7C2}"/>
              </a:ext>
            </a:extLst>
          </p:cNvPr>
          <p:cNvSpPr txBox="1"/>
          <p:nvPr/>
        </p:nvSpPr>
        <p:spPr>
          <a:xfrm>
            <a:off x="4999005" y="266400"/>
            <a:ext cx="2882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GNB </a:t>
            </a:r>
            <a:r>
              <a:rPr lang="ko-KR" altLang="en-US" dirty="0" err="1"/>
              <a:t>호버</a:t>
            </a:r>
            <a:r>
              <a:rPr lang="ko-KR" altLang="en-US" dirty="0"/>
              <a:t> 이미지 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0643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DA327C2-2127-491F-A4F3-962155DC4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02" y="72000"/>
            <a:ext cx="4855816" cy="67248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0C6F372-2DD5-4677-9A58-2C944429BF45}"/>
              </a:ext>
            </a:extLst>
          </p:cNvPr>
          <p:cNvSpPr/>
          <p:nvPr/>
        </p:nvSpPr>
        <p:spPr>
          <a:xfrm>
            <a:off x="3067200" y="226532"/>
            <a:ext cx="1331999" cy="529468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1640F2-EFC9-48EE-92E3-036466C24976}"/>
              </a:ext>
            </a:extLst>
          </p:cNvPr>
          <p:cNvSpPr txBox="1"/>
          <p:nvPr/>
        </p:nvSpPr>
        <p:spPr>
          <a:xfrm>
            <a:off x="4999005" y="266400"/>
            <a:ext cx="2882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GNB </a:t>
            </a:r>
            <a:r>
              <a:rPr lang="ko-KR" altLang="en-US" dirty="0" err="1"/>
              <a:t>호버</a:t>
            </a:r>
            <a:r>
              <a:rPr lang="ko-KR" altLang="en-US" dirty="0"/>
              <a:t> 이미지 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5610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3DBEC0A-B384-42F4-AD78-18E1FADC3D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1" y="110891"/>
            <a:ext cx="2066400" cy="663621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E9356D1-D06F-4B56-99D3-CFA8918B92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652" y="110891"/>
            <a:ext cx="1938167" cy="622440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F601417-E66A-4248-AECC-3FA0C4C857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6271" y="110891"/>
            <a:ext cx="2066400" cy="663621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732E27C-1489-43EF-A5BC-BCB47AB16A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124" y="110891"/>
            <a:ext cx="2066400" cy="6636218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4CE53FAD-2562-4F7D-9EDB-7F82A9DB0D76}"/>
              </a:ext>
            </a:extLst>
          </p:cNvPr>
          <p:cNvSpPr/>
          <p:nvPr/>
        </p:nvSpPr>
        <p:spPr>
          <a:xfrm>
            <a:off x="1828798" y="110891"/>
            <a:ext cx="309600" cy="205909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ABA45FA-003E-4ADF-96DD-777AF087B7C5}"/>
              </a:ext>
            </a:extLst>
          </p:cNvPr>
          <p:cNvSpPr/>
          <p:nvPr/>
        </p:nvSpPr>
        <p:spPr>
          <a:xfrm>
            <a:off x="6173071" y="853691"/>
            <a:ext cx="309600" cy="737509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5D6EDB-178B-47D9-94D3-276C6CF66294}"/>
              </a:ext>
            </a:extLst>
          </p:cNvPr>
          <p:cNvSpPr txBox="1"/>
          <p:nvPr/>
        </p:nvSpPr>
        <p:spPr>
          <a:xfrm>
            <a:off x="9018377" y="853691"/>
            <a:ext cx="200888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5. </a:t>
            </a:r>
            <a:r>
              <a:rPr lang="ko-KR" altLang="en-US" sz="1100" dirty="0" err="1"/>
              <a:t>퀵버튼</a:t>
            </a:r>
            <a:r>
              <a:rPr lang="ko-KR" altLang="en-US" sz="1100" dirty="0"/>
              <a:t> </a:t>
            </a:r>
            <a:r>
              <a:rPr lang="ko-KR" altLang="en-US" sz="1100" dirty="0" err="1"/>
              <a:t>탭할경우</a:t>
            </a:r>
            <a:endParaRPr lang="en-US" altLang="ko-KR" sz="1100" dirty="0"/>
          </a:p>
          <a:p>
            <a:r>
              <a:rPr lang="en-US" altLang="ko-KR" sz="1100" dirty="0"/>
              <a:t>    3</a:t>
            </a:r>
            <a:r>
              <a:rPr lang="ko-KR" altLang="en-US" sz="1100" dirty="0"/>
              <a:t>개의 아이콘</a:t>
            </a:r>
            <a:endParaRPr lang="en-US" altLang="ko-KR" sz="1100" dirty="0"/>
          </a:p>
          <a:p>
            <a:r>
              <a:rPr lang="ko-KR" altLang="en-US" sz="1100" dirty="0"/>
              <a:t>     아래에서 </a:t>
            </a:r>
            <a:r>
              <a:rPr lang="en-US" altLang="ko-KR" sz="1100" dirty="0"/>
              <a:t>-&gt; </a:t>
            </a:r>
            <a:r>
              <a:rPr lang="ko-KR" altLang="en-US" sz="1100" dirty="0"/>
              <a:t>위로 </a:t>
            </a:r>
            <a:r>
              <a:rPr lang="ko-KR" altLang="en-US" sz="1100" dirty="0" err="1"/>
              <a:t>펼쳐짐</a:t>
            </a:r>
            <a:endParaRPr lang="ko-KR" altLang="en-US" sz="11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315C552-3F25-4426-9C7F-9A0F70853F35}"/>
              </a:ext>
            </a:extLst>
          </p:cNvPr>
          <p:cNvSpPr/>
          <p:nvPr/>
        </p:nvSpPr>
        <p:spPr>
          <a:xfrm>
            <a:off x="5983599" y="853691"/>
            <a:ext cx="224802" cy="224802"/>
          </a:xfrm>
          <a:prstGeom prst="ellipse">
            <a:avLst/>
          </a:prstGeom>
          <a:gradFill flip="none" rotWithShape="1">
            <a:gsLst>
              <a:gs pos="0">
                <a:srgbClr val="FF0000">
                  <a:shade val="30000"/>
                  <a:satMod val="115000"/>
                </a:srgbClr>
              </a:gs>
              <a:gs pos="50000">
                <a:srgbClr val="FF0000">
                  <a:shade val="67500"/>
                  <a:satMod val="115000"/>
                </a:srgbClr>
              </a:gs>
              <a:gs pos="100000">
                <a:srgbClr val="FF0000">
                  <a:shade val="100000"/>
                  <a:satMod val="115000"/>
                </a:srgbClr>
              </a:gs>
            </a:gsLst>
            <a:path path="circle">
              <a:fillToRect l="100000" t="100000"/>
            </a:path>
            <a:tileRect r="-100000" b="-100000"/>
          </a:gradFill>
          <a:ln w="3175">
            <a:solidFill>
              <a:srgbClr val="C00000"/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5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46151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73</Words>
  <Application>Microsoft Office PowerPoint</Application>
  <PresentationFormat>와이드스크린</PresentationFormat>
  <Paragraphs>17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Symbol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sujin</dc:creator>
  <cp:lastModifiedBy>sujin</cp:lastModifiedBy>
  <cp:revision>2</cp:revision>
  <dcterms:created xsi:type="dcterms:W3CDTF">2020-12-03T06:16:44Z</dcterms:created>
  <dcterms:modified xsi:type="dcterms:W3CDTF">2020-12-03T06:22:31Z</dcterms:modified>
</cp:coreProperties>
</file>

<file path=docProps/thumbnail.jpeg>
</file>